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00"/>
    <p:restoredTop sz="94669"/>
  </p:normalViewPr>
  <p:slideViewPr>
    <p:cSldViewPr snapToGrid="0" snapToObjects="1">
      <p:cViewPr>
        <p:scale>
          <a:sx n="125" d="100"/>
          <a:sy n="125" d="100"/>
        </p:scale>
        <p:origin x="14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FEF130B0-8E0E-3E47-AC0B-682ABC643A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CDD92-729C-7749-A494-5B48378E68D9}" type="datetimeFigureOut">
              <a:rPr lang="en-US" smtClean="0"/>
              <a:t>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CDD92-729C-7749-A494-5B48378E68D9}" type="datetimeFigureOut">
              <a:rPr lang="en-US" smtClean="0"/>
              <a:t>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CCDD92-729C-7749-A494-5B48378E68D9}" type="datetimeFigureOut">
              <a:rPr lang="en-US" smtClean="0"/>
              <a:t>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CCDD92-729C-7749-A494-5B48378E68D9}" type="datetimeFigureOut">
              <a:rPr lang="en-US" smtClean="0"/>
              <a:t>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CCDD92-729C-7749-A494-5B48378E68D9}" type="datetimeFigureOut">
              <a:rPr lang="en-US" smtClean="0"/>
              <a:t>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E0CCDD92-729C-7749-A494-5B48378E68D9}" type="datetimeFigureOut">
              <a:rPr lang="en-US" smtClean="0"/>
              <a:t>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CDD92-729C-7749-A494-5B48378E68D9}" type="datetimeFigureOut">
              <a:rPr lang="en-US" smtClean="0"/>
              <a:t>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CDD92-729C-7749-A494-5B48378E68D9}" type="datetimeFigureOut">
              <a:rPr lang="en-US" smtClean="0"/>
              <a:t>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30B0-8E0E-3E47-AC0B-682ABC643A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0CCDD92-729C-7749-A494-5B48378E68D9}" type="datetimeFigureOut">
              <a:rPr lang="en-US" smtClean="0"/>
              <a:t>1/3/18</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F130B0-8E0E-3E47-AC0B-682ABC643AAF}" type="slidenum">
              <a:rPr lang="en-US" smtClean="0"/>
              <a:t>‹#›</a:t>
            </a:fld>
            <a:endParaRPr lang="en-US"/>
          </a:p>
        </p:txBody>
      </p:sp>
    </p:spTree>
    <p:extLst>
      <p:ext uri="{BB962C8B-B14F-4D97-AF65-F5344CB8AC3E}">
        <p14:creationId xmlns:p14="http://schemas.microsoft.com/office/powerpoint/2010/main" val="54762577"/>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Freshman Writing </a:t>
            </a:r>
            <a:br>
              <a:rPr lang="en-US" dirty="0" smtClean="0"/>
            </a:br>
            <a:r>
              <a:rPr lang="en-US" dirty="0" smtClean="0"/>
              <a:t>Daily Journals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49781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Journal</a:t>
            </a:r>
            <a:endParaRPr lang="en-US" dirty="0"/>
          </a:p>
        </p:txBody>
      </p:sp>
      <p:sp>
        <p:nvSpPr>
          <p:cNvPr id="3" name="Content Placeholder 2"/>
          <p:cNvSpPr>
            <a:spLocks noGrp="1"/>
          </p:cNvSpPr>
          <p:nvPr>
            <p:ph idx="1"/>
          </p:nvPr>
        </p:nvSpPr>
        <p:spPr/>
        <p:txBody>
          <a:bodyPr>
            <a:normAutofit/>
          </a:bodyPr>
          <a:lstStyle/>
          <a:p>
            <a:r>
              <a:rPr lang="en-US" sz="3600" dirty="0" smtClean="0"/>
              <a:t>Why is it important that we cite sources? When, where and how should we do so?</a:t>
            </a:r>
            <a:endParaRPr lang="en-US" sz="3600" dirty="0"/>
          </a:p>
        </p:txBody>
      </p:sp>
    </p:spTree>
    <p:extLst>
      <p:ext uri="{BB962C8B-B14F-4D97-AF65-F5344CB8AC3E}">
        <p14:creationId xmlns:p14="http://schemas.microsoft.com/office/powerpoint/2010/main" val="611566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634" y="114924"/>
            <a:ext cx="10131425" cy="1456267"/>
          </a:xfrm>
        </p:spPr>
        <p:txBody>
          <a:bodyPr>
            <a:normAutofit/>
          </a:bodyPr>
          <a:lstStyle/>
          <a:p>
            <a:r>
              <a:rPr lang="en-US" sz="4000" dirty="0" smtClean="0"/>
              <a:t>Daily Journal</a:t>
            </a:r>
            <a:endParaRPr lang="en-US" sz="4000" dirty="0"/>
          </a:p>
        </p:txBody>
      </p:sp>
      <p:sp>
        <p:nvSpPr>
          <p:cNvPr id="3" name="Content Placeholder 2"/>
          <p:cNvSpPr>
            <a:spLocks noGrp="1"/>
          </p:cNvSpPr>
          <p:nvPr>
            <p:ph idx="1"/>
          </p:nvPr>
        </p:nvSpPr>
        <p:spPr/>
        <p:txBody>
          <a:bodyPr>
            <a:normAutofit/>
          </a:bodyPr>
          <a:lstStyle/>
          <a:p>
            <a:r>
              <a:rPr lang="en-US" sz="3600" dirty="0" smtClean="0"/>
              <a:t>If you were trapped on a deserted island, what 3 items would you NEED to have with you? Explain reasoning for each.</a:t>
            </a:r>
            <a:endParaRPr lang="en-US" sz="3600" dirty="0"/>
          </a:p>
        </p:txBody>
      </p:sp>
    </p:spTree>
    <p:extLst>
      <p:ext uri="{BB962C8B-B14F-4D97-AF65-F5344CB8AC3E}">
        <p14:creationId xmlns:p14="http://schemas.microsoft.com/office/powerpoint/2010/main" val="668346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Journal</a:t>
            </a:r>
            <a:endParaRPr lang="en-US" dirty="0"/>
          </a:p>
        </p:txBody>
      </p:sp>
      <p:sp>
        <p:nvSpPr>
          <p:cNvPr id="3" name="Content Placeholder 2"/>
          <p:cNvSpPr>
            <a:spLocks noGrp="1"/>
          </p:cNvSpPr>
          <p:nvPr>
            <p:ph idx="1"/>
          </p:nvPr>
        </p:nvSpPr>
        <p:spPr/>
        <p:txBody>
          <a:bodyPr>
            <a:normAutofit/>
          </a:bodyPr>
          <a:lstStyle/>
          <a:p>
            <a:r>
              <a:rPr lang="en-US" sz="3600" dirty="0" smtClean="0"/>
              <a:t>What goals do you have for 2018? In what ways can you improve yourself in the classroom, on the court/field, or just in general?</a:t>
            </a:r>
            <a:endParaRPr lang="en-US" sz="3600" dirty="0"/>
          </a:p>
        </p:txBody>
      </p:sp>
    </p:spTree>
    <p:extLst>
      <p:ext uri="{BB962C8B-B14F-4D97-AF65-F5344CB8AC3E}">
        <p14:creationId xmlns:p14="http://schemas.microsoft.com/office/powerpoint/2010/main" val="1713077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Journal</a:t>
            </a:r>
            <a:endParaRPr lang="en-US" dirty="0"/>
          </a:p>
        </p:txBody>
      </p:sp>
      <p:sp>
        <p:nvSpPr>
          <p:cNvPr id="3" name="Content Placeholder 2"/>
          <p:cNvSpPr>
            <a:spLocks noGrp="1"/>
          </p:cNvSpPr>
          <p:nvPr>
            <p:ph idx="1"/>
          </p:nvPr>
        </p:nvSpPr>
        <p:spPr>
          <a:xfrm>
            <a:off x="309881" y="2065867"/>
            <a:ext cx="10131425" cy="3649133"/>
          </a:xfrm>
        </p:spPr>
        <p:txBody>
          <a:bodyPr>
            <a:normAutofit/>
          </a:bodyPr>
          <a:lstStyle/>
          <a:p>
            <a:r>
              <a:rPr lang="en-US" sz="3600" dirty="0" smtClean="0"/>
              <a:t>How do you respond to criticism? (This can be in school, athletics, at home, etc.) Do you think criticism is ultimately helpful/hurtful? What can you do to give ’constructive criticism” to others?</a:t>
            </a:r>
            <a:endParaRPr lang="en-US" sz="3600" dirty="0"/>
          </a:p>
        </p:txBody>
      </p:sp>
    </p:spTree>
    <p:extLst>
      <p:ext uri="{BB962C8B-B14F-4D97-AF65-F5344CB8AC3E}">
        <p14:creationId xmlns:p14="http://schemas.microsoft.com/office/powerpoint/2010/main" val="344968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Journal</a:t>
            </a:r>
            <a:endParaRPr lang="en-US" dirty="0"/>
          </a:p>
        </p:txBody>
      </p:sp>
      <p:sp>
        <p:nvSpPr>
          <p:cNvPr id="3" name="Content Placeholder 2"/>
          <p:cNvSpPr>
            <a:spLocks noGrp="1"/>
          </p:cNvSpPr>
          <p:nvPr>
            <p:ph idx="1"/>
          </p:nvPr>
        </p:nvSpPr>
        <p:spPr/>
        <p:txBody>
          <a:bodyPr>
            <a:normAutofit/>
          </a:bodyPr>
          <a:lstStyle/>
          <a:p>
            <a:r>
              <a:rPr lang="en-US" sz="3600" dirty="0" smtClean="0"/>
              <a:t>Write about a time when you had to sacrifice something important. What was it, and how did you react? How did you feel afterwards?</a:t>
            </a:r>
            <a:endParaRPr lang="en-US" sz="3600" dirty="0"/>
          </a:p>
        </p:txBody>
      </p:sp>
    </p:spTree>
    <p:extLst>
      <p:ext uri="{BB962C8B-B14F-4D97-AF65-F5344CB8AC3E}">
        <p14:creationId xmlns:p14="http://schemas.microsoft.com/office/powerpoint/2010/main" val="1804582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43" y="209863"/>
            <a:ext cx="11752287" cy="6415790"/>
          </a:xfrm>
        </p:spPr>
        <p:txBody>
          <a:bodyPr>
            <a:normAutofit/>
          </a:bodyPr>
          <a:lstStyle/>
          <a:p>
            <a:r>
              <a:rPr lang="en-US" sz="4800" b="1" u="sng" dirty="0" smtClean="0"/>
              <a:t>-- Daily Journal</a:t>
            </a:r>
            <a:r>
              <a:rPr lang="en-US" sz="5400" b="1" u="sng" dirty="0" smtClean="0"/>
              <a:t/>
            </a:r>
            <a:br>
              <a:rPr lang="en-US" sz="5400" b="1" u="sng" dirty="0" smtClean="0"/>
            </a:br>
            <a:r>
              <a:rPr lang="en-US" sz="5400" b="1" u="sng" dirty="0"/>
              <a:t/>
            </a:r>
            <a:br>
              <a:rPr lang="en-US" sz="5400" b="1" u="sng" dirty="0"/>
            </a:br>
            <a:r>
              <a:rPr lang="en-US" sz="4400" b="1" dirty="0" smtClean="0"/>
              <a:t>Write about a time in your life when you struggled with making an important choice or decision. Did you make the right choice? Explain</a:t>
            </a:r>
            <a:endParaRPr lang="en-US" sz="4400" b="1" dirty="0"/>
          </a:p>
        </p:txBody>
      </p:sp>
    </p:spTree>
    <p:extLst>
      <p:ext uri="{BB962C8B-B14F-4D97-AF65-F5344CB8AC3E}">
        <p14:creationId xmlns:p14="http://schemas.microsoft.com/office/powerpoint/2010/main" val="1377227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663" y="404734"/>
            <a:ext cx="10131425" cy="1456267"/>
          </a:xfrm>
        </p:spPr>
        <p:txBody>
          <a:bodyPr>
            <a:normAutofit/>
          </a:bodyPr>
          <a:lstStyle/>
          <a:p>
            <a:r>
              <a:rPr lang="en-US" sz="4800" b="1" u="sng" dirty="0" smtClean="0"/>
              <a:t>Daily Journal</a:t>
            </a:r>
            <a:endParaRPr lang="en-US" sz="4800" b="1" u="sng" dirty="0"/>
          </a:p>
        </p:txBody>
      </p:sp>
      <p:sp>
        <p:nvSpPr>
          <p:cNvPr id="3" name="Content Placeholder 2"/>
          <p:cNvSpPr>
            <a:spLocks noGrp="1"/>
          </p:cNvSpPr>
          <p:nvPr>
            <p:ph idx="1"/>
          </p:nvPr>
        </p:nvSpPr>
        <p:spPr/>
        <p:txBody>
          <a:bodyPr>
            <a:normAutofit/>
          </a:bodyPr>
          <a:lstStyle/>
          <a:p>
            <a:r>
              <a:rPr lang="en-US" sz="4400" dirty="0"/>
              <a:t>Identify two or three values that your family has instilled in you.  What are these values?  Why are these important?  How do you live them?</a:t>
            </a:r>
          </a:p>
        </p:txBody>
      </p:sp>
    </p:spTree>
    <p:extLst>
      <p:ext uri="{BB962C8B-B14F-4D97-AF65-F5344CB8AC3E}">
        <p14:creationId xmlns:p14="http://schemas.microsoft.com/office/powerpoint/2010/main" val="676266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09797"/>
            <a:ext cx="10131425" cy="1456267"/>
          </a:xfrm>
        </p:spPr>
        <p:txBody>
          <a:bodyPr>
            <a:normAutofit/>
          </a:bodyPr>
          <a:lstStyle/>
          <a:p>
            <a:r>
              <a:rPr lang="en-US" sz="4800" b="1" u="sng" dirty="0" smtClean="0"/>
              <a:t>Daily Journal</a:t>
            </a:r>
            <a:endParaRPr lang="en-US" sz="4800" b="1" u="sng" dirty="0"/>
          </a:p>
        </p:txBody>
      </p:sp>
      <p:sp>
        <p:nvSpPr>
          <p:cNvPr id="3" name="Content Placeholder 2"/>
          <p:cNvSpPr>
            <a:spLocks noGrp="1"/>
          </p:cNvSpPr>
          <p:nvPr>
            <p:ph idx="1"/>
          </p:nvPr>
        </p:nvSpPr>
        <p:spPr>
          <a:xfrm>
            <a:off x="685802" y="2142067"/>
            <a:ext cx="9132756" cy="3704097"/>
          </a:xfrm>
        </p:spPr>
        <p:txBody>
          <a:bodyPr>
            <a:normAutofit/>
          </a:bodyPr>
          <a:lstStyle/>
          <a:p>
            <a:r>
              <a:rPr lang="en-US" sz="4400" dirty="0" smtClean="0"/>
              <a:t>If your life was a movie, what actor would portray you? Why? Also, name 3 songs that would be in the movie’s soundtrack, and why.</a:t>
            </a:r>
            <a:endParaRPr lang="en-US" sz="4400" dirty="0"/>
          </a:p>
        </p:txBody>
      </p:sp>
    </p:spTree>
    <p:extLst>
      <p:ext uri="{BB962C8B-B14F-4D97-AF65-F5344CB8AC3E}">
        <p14:creationId xmlns:p14="http://schemas.microsoft.com/office/powerpoint/2010/main" val="1530059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smtClean="0"/>
              <a:t>Daily Journal</a:t>
            </a:r>
            <a:endParaRPr lang="en-US" sz="4400" b="1" u="sng" dirty="0"/>
          </a:p>
        </p:txBody>
      </p:sp>
      <p:sp>
        <p:nvSpPr>
          <p:cNvPr id="3" name="Content Placeholder 2"/>
          <p:cNvSpPr>
            <a:spLocks noGrp="1"/>
          </p:cNvSpPr>
          <p:nvPr>
            <p:ph idx="1"/>
          </p:nvPr>
        </p:nvSpPr>
        <p:spPr/>
        <p:txBody>
          <a:bodyPr>
            <a:normAutofit/>
          </a:bodyPr>
          <a:lstStyle/>
          <a:p>
            <a:r>
              <a:rPr lang="en-US" sz="4000" dirty="0" smtClean="0"/>
              <a:t>Write down your 3 favorite verbs, and a brief explanation for why you chose each.</a:t>
            </a:r>
            <a:endParaRPr lang="en-US" sz="4000" dirty="0"/>
          </a:p>
        </p:txBody>
      </p:sp>
    </p:spTree>
    <p:extLst>
      <p:ext uri="{BB962C8B-B14F-4D97-AF65-F5344CB8AC3E}">
        <p14:creationId xmlns:p14="http://schemas.microsoft.com/office/powerpoint/2010/main" val="1739113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smtClean="0"/>
              <a:t>Daily Journal</a:t>
            </a:r>
            <a:endParaRPr lang="en-US" sz="4400" b="1" u="sng" dirty="0"/>
          </a:p>
        </p:txBody>
      </p:sp>
      <p:sp>
        <p:nvSpPr>
          <p:cNvPr id="3" name="Content Placeholder 2"/>
          <p:cNvSpPr>
            <a:spLocks noGrp="1"/>
          </p:cNvSpPr>
          <p:nvPr>
            <p:ph idx="1"/>
          </p:nvPr>
        </p:nvSpPr>
        <p:spPr/>
        <p:txBody>
          <a:bodyPr>
            <a:normAutofit/>
          </a:bodyPr>
          <a:lstStyle/>
          <a:p>
            <a:r>
              <a:rPr lang="en-US" sz="3600" dirty="0" smtClean="0"/>
              <a:t>Write about the different versions of family that are explored throughout Into the Wild. Discuss the dynamics of Chris’s biological family, as well as the families he creates for himself along his journey. How did Chris’s lifestyle/behavior affect these different “families” who were so close to him?</a:t>
            </a:r>
            <a:endParaRPr lang="en-US" sz="3600" dirty="0"/>
          </a:p>
        </p:txBody>
      </p:sp>
    </p:spTree>
    <p:extLst>
      <p:ext uri="{BB962C8B-B14F-4D97-AF65-F5344CB8AC3E}">
        <p14:creationId xmlns:p14="http://schemas.microsoft.com/office/powerpoint/2010/main" val="2019889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smtClean="0"/>
              <a:t>Daily journal</a:t>
            </a:r>
            <a:endParaRPr lang="en-US" sz="4400" b="1" u="sng" dirty="0"/>
          </a:p>
        </p:txBody>
      </p:sp>
      <p:sp>
        <p:nvSpPr>
          <p:cNvPr id="3" name="Content Placeholder 2"/>
          <p:cNvSpPr>
            <a:spLocks noGrp="1"/>
          </p:cNvSpPr>
          <p:nvPr>
            <p:ph idx="1"/>
          </p:nvPr>
        </p:nvSpPr>
        <p:spPr/>
        <p:txBody>
          <a:bodyPr>
            <a:normAutofit/>
          </a:bodyPr>
          <a:lstStyle/>
          <a:p>
            <a:r>
              <a:rPr lang="en-US" sz="3600" dirty="0" smtClean="0"/>
              <a:t>What is your favorite thing about high school? Why? What part of high school have you found to be the hardest? Why?</a:t>
            </a:r>
            <a:endParaRPr lang="en-US" sz="3600" dirty="0"/>
          </a:p>
        </p:txBody>
      </p:sp>
    </p:spTree>
    <p:extLst>
      <p:ext uri="{BB962C8B-B14F-4D97-AF65-F5344CB8AC3E}">
        <p14:creationId xmlns:p14="http://schemas.microsoft.com/office/powerpoint/2010/main" val="866141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smtClean="0"/>
              <a:t>Daily journal</a:t>
            </a:r>
            <a:endParaRPr lang="en-US" sz="4400" b="1" u="sng" dirty="0"/>
          </a:p>
        </p:txBody>
      </p:sp>
      <p:sp>
        <p:nvSpPr>
          <p:cNvPr id="3" name="Content Placeholder 2"/>
          <p:cNvSpPr>
            <a:spLocks noGrp="1"/>
          </p:cNvSpPr>
          <p:nvPr>
            <p:ph idx="1"/>
          </p:nvPr>
        </p:nvSpPr>
        <p:spPr/>
        <p:txBody>
          <a:bodyPr>
            <a:normAutofit/>
          </a:bodyPr>
          <a:lstStyle/>
          <a:p>
            <a:r>
              <a:rPr lang="en-US" sz="3600" dirty="0" smtClean="0"/>
              <a:t>Have you had any experience with persuasive/argumentative writing? If so, to what extent? What are some specific examples of persuasive/argumentative writing? (Hint: not just essays/articles)</a:t>
            </a:r>
            <a:endParaRPr lang="en-US" sz="3600" dirty="0"/>
          </a:p>
        </p:txBody>
      </p:sp>
    </p:spTree>
    <p:extLst>
      <p:ext uri="{BB962C8B-B14F-4D97-AF65-F5344CB8AC3E}">
        <p14:creationId xmlns:p14="http://schemas.microsoft.com/office/powerpoint/2010/main" val="1596468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Daily journal</a:t>
            </a:r>
            <a:endParaRPr lang="en-US" b="1" u="sng" dirty="0"/>
          </a:p>
        </p:txBody>
      </p:sp>
      <p:sp>
        <p:nvSpPr>
          <p:cNvPr id="3" name="Content Placeholder 2"/>
          <p:cNvSpPr>
            <a:spLocks noGrp="1"/>
          </p:cNvSpPr>
          <p:nvPr>
            <p:ph idx="1"/>
          </p:nvPr>
        </p:nvSpPr>
        <p:spPr/>
        <p:txBody>
          <a:bodyPr>
            <a:normAutofit/>
          </a:bodyPr>
          <a:lstStyle/>
          <a:p>
            <a:r>
              <a:rPr lang="en-US" sz="4000" dirty="0" smtClean="0"/>
              <a:t>Who/what are you thankful for? Explain.</a:t>
            </a:r>
            <a:endParaRPr lang="en-US" sz="4000" dirty="0"/>
          </a:p>
        </p:txBody>
      </p:sp>
    </p:spTree>
    <p:extLst>
      <p:ext uri="{BB962C8B-B14F-4D97-AF65-F5344CB8AC3E}">
        <p14:creationId xmlns:p14="http://schemas.microsoft.com/office/powerpoint/2010/main" val="1178939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74006</TotalTime>
  <Words>350</Words>
  <Application>Microsoft Macintosh PowerPoint</Application>
  <PresentationFormat>Widescreen</PresentationFormat>
  <Paragraphs>26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Arial</vt:lpstr>
      <vt:lpstr>Celestial</vt:lpstr>
      <vt:lpstr>Freshman Writing  Daily Journals</vt:lpstr>
      <vt:lpstr>-- Daily Journal  Write about a time in your life when you struggled with making an important choice or decision. Did you make the right choice? Explain</vt:lpstr>
      <vt:lpstr>Daily Journal</vt:lpstr>
      <vt:lpstr>Daily Journal</vt:lpstr>
      <vt:lpstr>Daily Journal</vt:lpstr>
      <vt:lpstr>Daily Journal</vt:lpstr>
      <vt:lpstr>Daily journal</vt:lpstr>
      <vt:lpstr>Daily journal</vt:lpstr>
      <vt:lpstr>Daily journal</vt:lpstr>
      <vt:lpstr>Daily Journal</vt:lpstr>
      <vt:lpstr>Daily Journal</vt:lpstr>
      <vt:lpstr>Daily Journal</vt:lpstr>
      <vt:lpstr>Daily Journal</vt:lpstr>
      <vt:lpstr>Daily Journal</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Writing  Daily Journals</dc:title>
  <dc:creator>Mike McGahey</dc:creator>
  <cp:lastModifiedBy>Mike McGahey</cp:lastModifiedBy>
  <cp:revision>29</cp:revision>
  <dcterms:created xsi:type="dcterms:W3CDTF">2017-10-23T14:19:04Z</dcterms:created>
  <dcterms:modified xsi:type="dcterms:W3CDTF">2018-01-11T18:49:40Z</dcterms:modified>
</cp:coreProperties>
</file>