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69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BE65-DF9E-AE4F-9529-8EF6DEC9BE15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DDD8-0654-7D4A-BFC0-AC507CE70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834E1DD-289A-4E4E-8F08-7C0E4D50589C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97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6C6A683-27B3-1448-BA2E-479DF2D3F6F6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74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6309F7F-D24C-1448-B187-7DA18E54C623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84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5D8D790-CC27-0D45-8D03-FF8ED42D97C4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36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55AB3AE-2D2E-5149-B270-A6581D40A6FD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637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54697C0-3218-3346-B4C1-3AA9B260948B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5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29D5F4E-AFDD-AE4D-9E75-1EE8506B4615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6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629590C-C7E2-0645-B6AA-A85653DC91B8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29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9880-B414-4446-90B2-AE1961615E1B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7C3A-57F9-EC4E-BE59-724FCD8B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0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1) Use exact names: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She</a:t>
            </a:r>
            <a:r>
              <a:rPr lang="en-US" dirty="0" smtClean="0"/>
              <a:t> loves her </a:t>
            </a:r>
            <a:r>
              <a:rPr lang="en-US" dirty="0" smtClean="0">
                <a:solidFill>
                  <a:srgbClr val="FFFF00"/>
                </a:solidFill>
              </a:rPr>
              <a:t>motorcycle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*</a:t>
            </a:r>
            <a:r>
              <a:rPr lang="en-US" dirty="0" smtClean="0">
                <a:solidFill>
                  <a:srgbClr val="FFFF00"/>
                </a:solidFill>
              </a:rPr>
              <a:t>Nicole</a:t>
            </a:r>
            <a:r>
              <a:rPr lang="en-US" dirty="0" smtClean="0"/>
              <a:t> loves her </a:t>
            </a:r>
            <a:r>
              <a:rPr lang="en-US" dirty="0" smtClean="0">
                <a:solidFill>
                  <a:srgbClr val="FFFF00"/>
                </a:solidFill>
              </a:rPr>
              <a:t>Harley Davidson</a:t>
            </a:r>
            <a:r>
              <a:rPr lang="en-US" dirty="0" smtClean="0"/>
              <a:t>.*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7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2) Use lively verbs: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The garbage truck </a:t>
            </a:r>
            <a:r>
              <a:rPr lang="en-US" i="1" dirty="0" smtClean="0">
                <a:solidFill>
                  <a:srgbClr val="FFFF00"/>
                </a:solidFill>
              </a:rPr>
              <a:t>went</a:t>
            </a:r>
            <a:r>
              <a:rPr lang="en-US" dirty="0" smtClean="0"/>
              <a:t> down the street.</a:t>
            </a:r>
          </a:p>
          <a:p>
            <a:pPr lvl="1" eaLnBrk="1" hangingPunct="1">
              <a:defRPr/>
            </a:pPr>
            <a:r>
              <a:rPr lang="en-US" dirty="0" smtClean="0"/>
              <a:t>*The garbage truck </a:t>
            </a:r>
            <a:r>
              <a:rPr lang="en-US" i="1" dirty="0" smtClean="0">
                <a:solidFill>
                  <a:srgbClr val="FFFF00"/>
                </a:solidFill>
              </a:rPr>
              <a:t>rumbled</a:t>
            </a:r>
            <a:r>
              <a:rPr lang="en-US" dirty="0" smtClean="0"/>
              <a:t> down the street.*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1"/>
            <a:ext cx="84582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3) Use descriptive words (adjectives) before nouns: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A boy peeked out the window.</a:t>
            </a:r>
          </a:p>
          <a:p>
            <a:pPr lvl="1" eaLnBrk="1" hangingPunct="1">
              <a:defRPr/>
            </a:pPr>
            <a:r>
              <a:rPr lang="en-US" dirty="0" smtClean="0"/>
              <a:t>*A </a:t>
            </a:r>
            <a:r>
              <a:rPr lang="en-US" i="1" dirty="0" smtClean="0">
                <a:solidFill>
                  <a:srgbClr val="FFFF00"/>
                </a:solidFill>
              </a:rPr>
              <a:t>skinny, six-year-old </a:t>
            </a:r>
            <a:r>
              <a:rPr lang="en-US" dirty="0" smtClean="0"/>
              <a:t>boy peeked out the </a:t>
            </a:r>
            <a:r>
              <a:rPr lang="en-US" i="1" dirty="0" smtClean="0">
                <a:solidFill>
                  <a:srgbClr val="FFFF00"/>
                </a:solidFill>
              </a:rPr>
              <a:t>dirty kitchen</a:t>
            </a:r>
            <a:r>
              <a:rPr lang="en-US" dirty="0" smtClean="0"/>
              <a:t> window.*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691390" y="2206418"/>
            <a:ext cx="7543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4) Use words that relate to the five senses (sight, hearing, taste, smell, and touch):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Sight</a:t>
            </a:r>
          </a:p>
          <a:p>
            <a:pPr lvl="1" eaLnBrk="1" hangingPunct="1">
              <a:defRPr/>
            </a:pPr>
            <a:r>
              <a:rPr lang="en-US" dirty="0" smtClean="0"/>
              <a:t>That woman is a karate expert.</a:t>
            </a:r>
          </a:p>
          <a:p>
            <a:pPr lvl="1" eaLnBrk="1" hangingPunct="1">
              <a:defRPr/>
            </a:pPr>
            <a:r>
              <a:rPr lang="en-US" dirty="0" smtClean="0"/>
              <a:t>*That </a:t>
            </a:r>
            <a:r>
              <a:rPr lang="en-US" i="1" dirty="0" smtClean="0">
                <a:solidFill>
                  <a:srgbClr val="FFFF00"/>
                </a:solidFill>
              </a:rPr>
              <a:t>tiny, silver-haired </a:t>
            </a:r>
            <a:r>
              <a:rPr lang="en-US" dirty="0" smtClean="0"/>
              <a:t>woman is a karate expert.*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5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981200"/>
            <a:ext cx="8077200" cy="47244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 smtClean="0"/>
              <a:t>Hearing</a:t>
            </a:r>
          </a:p>
          <a:p>
            <a:pPr lvl="1" eaLnBrk="1" hangingPunct="1">
              <a:defRPr/>
            </a:pPr>
            <a:r>
              <a:rPr lang="en-US" dirty="0" smtClean="0"/>
              <a:t>When the washer stopped, a signal sounded.</a:t>
            </a:r>
          </a:p>
          <a:p>
            <a:pPr lvl="1" eaLnBrk="1" hangingPunct="1">
              <a:defRPr/>
            </a:pPr>
            <a:r>
              <a:rPr lang="en-US" dirty="0" smtClean="0"/>
              <a:t>*When the </a:t>
            </a:r>
            <a:r>
              <a:rPr lang="en-US" dirty="0" smtClean="0">
                <a:solidFill>
                  <a:srgbClr val="FFFF00"/>
                </a:solidFill>
              </a:rPr>
              <a:t>whooshing</a:t>
            </a:r>
            <a:r>
              <a:rPr lang="en-US" dirty="0" smtClean="0"/>
              <a:t> washer stopped, a </a:t>
            </a:r>
            <a:r>
              <a:rPr lang="en-US" dirty="0" smtClean="0">
                <a:solidFill>
                  <a:srgbClr val="FFFF00"/>
                </a:solidFill>
              </a:rPr>
              <a:t>loud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buzzer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sounded.*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Taste</a:t>
            </a:r>
          </a:p>
          <a:p>
            <a:pPr lvl="1" eaLnBrk="1" hangingPunct="1">
              <a:defRPr/>
            </a:pPr>
            <a:r>
              <a:rPr lang="en-US" dirty="0" smtClean="0"/>
              <a:t>Pam offered me a piece of fruit.</a:t>
            </a:r>
          </a:p>
          <a:p>
            <a:pPr lvl="1" eaLnBrk="1" hangingPunct="1">
              <a:defRPr/>
            </a:pPr>
            <a:r>
              <a:rPr lang="en-US" dirty="0" smtClean="0"/>
              <a:t>*Pam offered me a </a:t>
            </a:r>
            <a:r>
              <a:rPr lang="en-US" dirty="0" smtClean="0">
                <a:solidFill>
                  <a:srgbClr val="FFFF00"/>
                </a:solidFill>
              </a:rPr>
              <a:t>sweet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juicy orange slice</a:t>
            </a:r>
            <a:r>
              <a:rPr lang="en-US" dirty="0" smtClean="0"/>
              <a:t>.*</a:t>
            </a:r>
          </a:p>
        </p:txBody>
      </p:sp>
    </p:spTree>
    <p:extLst>
      <p:ext uri="{BB962C8B-B14F-4D97-AF65-F5344CB8AC3E}">
        <p14:creationId xmlns:p14="http://schemas.microsoft.com/office/powerpoint/2010/main" val="17693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8458200" cy="47244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 smtClean="0"/>
              <a:t>Smell</a:t>
            </a:r>
          </a:p>
          <a:p>
            <a:pPr lvl="1" eaLnBrk="1" hangingPunct="1">
              <a:defRPr/>
            </a:pPr>
            <a:r>
              <a:rPr lang="en-US" dirty="0" smtClean="0"/>
              <a:t>The kitchen smelled like dessert.</a:t>
            </a:r>
          </a:p>
          <a:p>
            <a:pPr lvl="1" eaLnBrk="1" hangingPunct="1">
              <a:defRPr/>
            </a:pPr>
            <a:r>
              <a:rPr lang="en-US" dirty="0" smtClean="0"/>
              <a:t>*The kitchen smelled like </a:t>
            </a:r>
            <a:r>
              <a:rPr lang="en-US" i="1" dirty="0" smtClean="0">
                <a:solidFill>
                  <a:srgbClr val="FFFF00"/>
                </a:solidFill>
              </a:rPr>
              <a:t>freshly baked chocolate chip cookies</a:t>
            </a:r>
            <a:r>
              <a:rPr lang="en-US" dirty="0" smtClean="0"/>
              <a:t>.*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Touch</a:t>
            </a:r>
          </a:p>
          <a:p>
            <a:pPr lvl="1" eaLnBrk="1" hangingPunct="1">
              <a:defRPr/>
            </a:pPr>
            <a:r>
              <a:rPr lang="en-US" dirty="0" smtClean="0"/>
              <a:t>I pulled the blanket around me to fight off the wind.</a:t>
            </a:r>
          </a:p>
          <a:p>
            <a:pPr lvl="1" eaLnBrk="1" hangingPunct="1">
              <a:defRPr/>
            </a:pPr>
            <a:r>
              <a:rPr lang="en-US" dirty="0" smtClean="0"/>
              <a:t>*I pulled the </a:t>
            </a:r>
            <a:r>
              <a:rPr lang="en-US" i="1" dirty="0" smtClean="0">
                <a:solidFill>
                  <a:srgbClr val="FFFF00"/>
                </a:solidFill>
              </a:rPr>
              <a:t>scratchy</a:t>
            </a:r>
            <a:r>
              <a:rPr lang="en-US" dirty="0" smtClean="0"/>
              <a:t> blanket around me to fight off the </a:t>
            </a:r>
            <a:r>
              <a:rPr lang="en-US" i="1" dirty="0" smtClean="0">
                <a:solidFill>
                  <a:srgbClr val="FFFF00"/>
                </a:solidFill>
              </a:rPr>
              <a:t>chilling</a:t>
            </a:r>
            <a:r>
              <a:rPr lang="en-US" dirty="0" smtClean="0"/>
              <a:t> wind.*</a:t>
            </a:r>
          </a:p>
        </p:txBody>
      </p:sp>
    </p:spTree>
    <p:extLst>
      <p:ext uri="{BB962C8B-B14F-4D97-AF65-F5344CB8AC3E}">
        <p14:creationId xmlns:p14="http://schemas.microsoft.com/office/powerpoint/2010/main" val="15003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8458200" cy="47244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 smtClean="0"/>
              <a:t>**Show; don’t </a:t>
            </a:r>
            <a:r>
              <a:rPr lang="en-US" smtClean="0"/>
              <a:t>tell!**</a:t>
            </a: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•	</a:t>
            </a:r>
            <a:r>
              <a:rPr lang="en-US" dirty="0" smtClean="0"/>
              <a:t>	I </a:t>
            </a:r>
            <a:r>
              <a:rPr lang="en-US" dirty="0"/>
              <a:t>grew tired after dinner.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•	</a:t>
            </a:r>
            <a:r>
              <a:rPr lang="en-US" dirty="0" smtClean="0"/>
              <a:t>	As </a:t>
            </a:r>
            <a:r>
              <a:rPr lang="en-US" dirty="0"/>
              <a:t>I leaned back and rested my head against </a:t>
            </a:r>
            <a:r>
              <a:rPr lang="en-US" dirty="0" smtClean="0"/>
              <a:t>	the </a:t>
            </a:r>
            <a:r>
              <a:rPr lang="en-US" dirty="0"/>
              <a:t>top of the chair, my eyelids began to feel </a:t>
            </a:r>
            <a:r>
              <a:rPr lang="en-US" dirty="0" smtClean="0"/>
              <a:t>    	heavy</a:t>
            </a:r>
            <a:r>
              <a:rPr lang="en-US" dirty="0"/>
              <a:t>, and the edges of the empty plate in </a:t>
            </a:r>
            <a:r>
              <a:rPr lang="en-US" dirty="0" smtClean="0"/>
              <a:t>	front </a:t>
            </a:r>
            <a:r>
              <a:rPr lang="en-US" dirty="0"/>
              <a:t>of me blurred with the white tablecloth.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1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Activity #</a:t>
            </a:r>
            <a:r>
              <a:rPr lang="en-US" dirty="0">
                <a:solidFill>
                  <a:srgbClr val="FFFF00"/>
                </a:solidFill>
              </a:rPr>
              <a:t>1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87577" y="2183567"/>
            <a:ext cx="8458200" cy="5181600"/>
          </a:xfrm>
        </p:spPr>
        <p:txBody>
          <a:bodyPr/>
          <a:lstStyle/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person got out of the car.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lunch was not very good.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animal ran away.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An accident occurred.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machine did not work.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crowd grew restless.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room was cluttered.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fans enjoyed the victory.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child threw the object.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 smtClean="0"/>
              <a:t>The driver was angry.</a:t>
            </a:r>
          </a:p>
        </p:txBody>
      </p:sp>
    </p:spTree>
    <p:extLst>
      <p:ext uri="{BB962C8B-B14F-4D97-AF65-F5344CB8AC3E}">
        <p14:creationId xmlns:p14="http://schemas.microsoft.com/office/powerpoint/2010/main" val="13779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296</Words>
  <Application>Microsoft Macintosh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Arial</vt:lpstr>
      <vt:lpstr>Wingdings</vt:lpstr>
      <vt:lpstr>Berlin</vt:lpstr>
      <vt:lpstr>Making Sentences Specific</vt:lpstr>
      <vt:lpstr>Making Sentences Specific</vt:lpstr>
      <vt:lpstr>Making Sentences Specific</vt:lpstr>
      <vt:lpstr>Making Sentences Specific</vt:lpstr>
      <vt:lpstr>Making Sentences Specific</vt:lpstr>
      <vt:lpstr>Making Sentences Specific</vt:lpstr>
      <vt:lpstr>Making Sentences Specific</vt:lpstr>
      <vt:lpstr>Activity #1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Sentences Specific</dc:title>
  <dc:creator>Mike McGahey</dc:creator>
  <cp:lastModifiedBy>Mike McGahey</cp:lastModifiedBy>
  <cp:revision>1</cp:revision>
  <dcterms:created xsi:type="dcterms:W3CDTF">2017-09-19T13:49:14Z</dcterms:created>
  <dcterms:modified xsi:type="dcterms:W3CDTF">2017-09-19T13:50:12Z</dcterms:modified>
</cp:coreProperties>
</file>