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69"/>
  </p:normalViewPr>
  <p:slideViewPr>
    <p:cSldViewPr snapToGrid="0" snapToObjects="1">
      <p:cViewPr varScale="1">
        <p:scale>
          <a:sx n="85" d="100"/>
          <a:sy n="85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AD0E-53E4-5D41-B660-FA5ABEF735B7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5117-7701-DC4B-82D5-A9E2201AC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2288" y="2209800"/>
            <a:ext cx="8915400" cy="438912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noun</a:t>
            </a:r>
            <a:r>
              <a:rPr lang="en-US" dirty="0" smtClean="0"/>
              <a:t> is a word used to name a person, place, thing or idea.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Proper Noun: names a particular person, place, or thing and is capitalized.  </a:t>
            </a:r>
          </a:p>
          <a:p>
            <a:pPr lvl="2"/>
            <a:r>
              <a:rPr lang="en-US" dirty="0" smtClean="0"/>
              <a:t>Ex: </a:t>
            </a:r>
            <a:r>
              <a:rPr lang="en-US" dirty="0" smtClean="0"/>
              <a:t>Carson Wentz, </a:t>
            </a:r>
            <a:r>
              <a:rPr lang="en-US" dirty="0" smtClean="0"/>
              <a:t>Philadelphia, White House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Common Noun: does not name a particular person place or thing.</a:t>
            </a:r>
          </a:p>
          <a:p>
            <a:pPr lvl="2"/>
            <a:r>
              <a:rPr lang="en-US" dirty="0" smtClean="0"/>
              <a:t>Ex: woman, city, building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02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smtClean="0"/>
              <a:t>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300" y="22098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noun is a word used to name a person, place, thing or idea.</a:t>
            </a:r>
          </a:p>
          <a:p>
            <a:endParaRPr lang="en-US" dirty="0"/>
          </a:p>
          <a:p>
            <a:pPr lvl="1"/>
            <a:r>
              <a:rPr lang="en-US" u="sng" dirty="0"/>
              <a:t>Concrete noun</a:t>
            </a:r>
            <a:r>
              <a:rPr lang="en-US" dirty="0"/>
              <a:t>: names an object that can be perceived by the senses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Ex: hat, desk, book, box</a:t>
            </a:r>
          </a:p>
          <a:p>
            <a:pPr lvl="2"/>
            <a:endParaRPr lang="en-US" dirty="0" smtClean="0"/>
          </a:p>
          <a:p>
            <a:pPr lvl="1"/>
            <a:r>
              <a:rPr lang="en-US" u="sng" dirty="0" smtClean="0"/>
              <a:t>Abstract noun</a:t>
            </a:r>
            <a:r>
              <a:rPr lang="en-US" dirty="0" smtClean="0"/>
              <a:t>: names a quality, a characteristic, an idea.</a:t>
            </a:r>
          </a:p>
          <a:p>
            <a:pPr lvl="2"/>
            <a:r>
              <a:rPr lang="en-US" dirty="0" smtClean="0"/>
              <a:t>Ex: Beauty, strength, love, courage</a:t>
            </a:r>
          </a:p>
          <a:p>
            <a:pPr lvl="2"/>
            <a:endParaRPr lang="en-US" dirty="0"/>
          </a:p>
          <a:p>
            <a:pPr lvl="1"/>
            <a:r>
              <a:rPr lang="en-US" u="sng" dirty="0" smtClean="0"/>
              <a:t>Collective noun</a:t>
            </a:r>
            <a:r>
              <a:rPr lang="en-US" dirty="0" smtClean="0"/>
              <a:t>: names a group.</a:t>
            </a:r>
          </a:p>
          <a:p>
            <a:pPr lvl="2"/>
            <a:r>
              <a:rPr lang="en-US" dirty="0" smtClean="0"/>
              <a:t>Ex: team, crowd, class</a:t>
            </a:r>
          </a:p>
          <a:p>
            <a:pPr marL="667512" lvl="2" indent="0">
              <a:buNone/>
            </a:pPr>
            <a:r>
              <a:rPr lang="en-US" dirty="0"/>
              <a:t>	</a:t>
            </a:r>
            <a:r>
              <a:rPr lang="en-US" dirty="0" smtClean="0"/>
              <a:t>							Ex. 25-27</a:t>
            </a:r>
          </a:p>
        </p:txBody>
      </p:sp>
    </p:spTree>
    <p:extLst>
      <p:ext uri="{BB962C8B-B14F-4D97-AF65-F5344CB8AC3E}">
        <p14:creationId xmlns:p14="http://schemas.microsoft.com/office/powerpoint/2010/main" val="2521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smtClean="0"/>
              <a:t>Singular and Plural 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300" y="22860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singular noun names only one person, place, thing or idea.</a:t>
            </a:r>
          </a:p>
          <a:p>
            <a:pPr lvl="1"/>
            <a:r>
              <a:rPr lang="en-US" dirty="0" smtClean="0"/>
              <a:t>Ex: sister, school, chair, joy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A plural noun names more than one person place, thing or idea.</a:t>
            </a:r>
          </a:p>
          <a:p>
            <a:pPr lvl="1"/>
            <a:r>
              <a:rPr lang="en-US" dirty="0" smtClean="0"/>
              <a:t>Sisters, schools, chairs, joys.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0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smtClean="0"/>
              <a:t>Singular and Plural 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300" y="21336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1) To form the plural of most singular nouns, add –s.</a:t>
            </a:r>
          </a:p>
          <a:p>
            <a:pPr lvl="1"/>
            <a:r>
              <a:rPr lang="en-US" dirty="0" smtClean="0"/>
              <a:t>Grape	grapes</a:t>
            </a:r>
          </a:p>
          <a:p>
            <a:pPr lvl="1"/>
            <a:r>
              <a:rPr lang="en-US" dirty="0" smtClean="0"/>
              <a:t>House	houses</a:t>
            </a:r>
            <a:endParaRPr lang="en-US" dirty="0"/>
          </a:p>
          <a:p>
            <a:r>
              <a:rPr lang="en-US" dirty="0" smtClean="0"/>
              <a:t>2) To form the plural of nouns ending with: </a:t>
            </a:r>
            <a:r>
              <a:rPr lang="en-US" i="1" dirty="0" err="1" smtClean="0"/>
              <a:t>ch</a:t>
            </a:r>
            <a:r>
              <a:rPr lang="en-US" i="1" dirty="0" smtClean="0"/>
              <a:t>, </a:t>
            </a:r>
            <a:r>
              <a:rPr lang="en-US" i="1" dirty="0" err="1" smtClean="0"/>
              <a:t>sh</a:t>
            </a:r>
            <a:r>
              <a:rPr lang="en-US" i="1" dirty="0" smtClean="0"/>
              <a:t>, </a:t>
            </a:r>
            <a:r>
              <a:rPr lang="en-US" i="1" dirty="0" err="1" smtClean="0"/>
              <a:t>ss</a:t>
            </a:r>
            <a:r>
              <a:rPr lang="en-US" i="1" dirty="0" smtClean="0"/>
              <a:t>, z, or x, </a:t>
            </a:r>
            <a:r>
              <a:rPr lang="en-US" dirty="0" smtClean="0"/>
              <a:t>add –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Church	churches</a:t>
            </a:r>
          </a:p>
          <a:p>
            <a:pPr lvl="1"/>
            <a:r>
              <a:rPr lang="en-US" dirty="0" smtClean="0"/>
              <a:t>Glass	glasses</a:t>
            </a:r>
          </a:p>
          <a:p>
            <a:pPr lvl="1"/>
            <a:r>
              <a:rPr lang="en-US" dirty="0" smtClean="0"/>
              <a:t>Tax  	taxes</a:t>
            </a:r>
            <a:endParaRPr lang="en-US" dirty="0"/>
          </a:p>
          <a:p>
            <a:r>
              <a:rPr lang="en-US" dirty="0" smtClean="0"/>
              <a:t>3) To form the plural of nouns ending in a </a:t>
            </a:r>
            <a:r>
              <a:rPr lang="en-US" i="1" dirty="0" smtClean="0"/>
              <a:t>y </a:t>
            </a:r>
            <a:r>
              <a:rPr lang="en-US" dirty="0" smtClean="0"/>
              <a:t>preceded by a consonant, change the </a:t>
            </a:r>
            <a:r>
              <a:rPr lang="en-US" i="1" dirty="0" smtClean="0"/>
              <a:t>y </a:t>
            </a:r>
            <a:r>
              <a:rPr lang="en-US" dirty="0" smtClean="0"/>
              <a:t>to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 add –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Army	armies</a:t>
            </a:r>
          </a:p>
          <a:p>
            <a:pPr lvl="1"/>
            <a:r>
              <a:rPr lang="en-US" dirty="0" smtClean="0"/>
              <a:t>Lady	ladies</a:t>
            </a:r>
          </a:p>
        </p:txBody>
      </p:sp>
    </p:spTree>
    <p:extLst>
      <p:ext uri="{BB962C8B-B14F-4D97-AF65-F5344CB8AC3E}">
        <p14:creationId xmlns:p14="http://schemas.microsoft.com/office/powerpoint/2010/main" val="1704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smtClean="0"/>
              <a:t>Singular and Plural 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300" y="21336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4) To form the plural of nouns ending with </a:t>
            </a:r>
            <a:r>
              <a:rPr lang="en-US" i="1" dirty="0" smtClean="0"/>
              <a:t>y</a:t>
            </a:r>
            <a:r>
              <a:rPr lang="en-US" dirty="0" smtClean="0"/>
              <a:t> preceded by a vowel, add </a:t>
            </a:r>
            <a:r>
              <a:rPr lang="en-US" i="1" dirty="0" smtClean="0"/>
              <a:t>–s.</a:t>
            </a:r>
          </a:p>
          <a:p>
            <a:pPr lvl="1"/>
            <a:r>
              <a:rPr lang="en-US" dirty="0" smtClean="0"/>
              <a:t>Donkey		donkeys</a:t>
            </a:r>
          </a:p>
          <a:p>
            <a:pPr lvl="1"/>
            <a:r>
              <a:rPr lang="en-US" dirty="0" smtClean="0"/>
              <a:t>Day		days</a:t>
            </a:r>
            <a:endParaRPr lang="en-US" dirty="0"/>
          </a:p>
          <a:p>
            <a:r>
              <a:rPr lang="en-US" dirty="0" smtClean="0"/>
              <a:t>5) For a letter or a numeral, add –s.</a:t>
            </a:r>
          </a:p>
          <a:p>
            <a:pPr lvl="1"/>
            <a:r>
              <a:rPr lang="en-US" dirty="0" smtClean="0"/>
              <a:t>X			</a:t>
            </a:r>
            <a:r>
              <a:rPr lang="en-US" dirty="0" err="1" smtClean="0"/>
              <a:t>xs</a:t>
            </a:r>
            <a:endParaRPr lang="en-US" dirty="0" smtClean="0"/>
          </a:p>
          <a:p>
            <a:pPr lvl="1"/>
            <a:r>
              <a:rPr lang="en-US" dirty="0" smtClean="0"/>
              <a:t>100		100s</a:t>
            </a:r>
            <a:endParaRPr lang="en-US" dirty="0"/>
          </a:p>
          <a:p>
            <a:r>
              <a:rPr lang="en-US" dirty="0" smtClean="0"/>
              <a:t>6) To form the plural of a noun ending in </a:t>
            </a:r>
            <a:r>
              <a:rPr lang="en-US" i="1" dirty="0" smtClean="0"/>
              <a:t>o, </a:t>
            </a:r>
            <a:r>
              <a:rPr lang="en-US" dirty="0" smtClean="0"/>
              <a:t>add –s or –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Piano		pianos</a:t>
            </a:r>
          </a:p>
          <a:p>
            <a:pPr lvl="1"/>
            <a:r>
              <a:rPr lang="en-US" dirty="0" smtClean="0"/>
              <a:t>Zero		zeroes</a:t>
            </a:r>
          </a:p>
          <a:p>
            <a:pPr lvl="1"/>
            <a:r>
              <a:rPr lang="en-US" dirty="0" smtClean="0"/>
              <a:t>Potato		Potatoes</a:t>
            </a:r>
          </a:p>
        </p:txBody>
      </p:sp>
    </p:spTree>
    <p:extLst>
      <p:ext uri="{BB962C8B-B14F-4D97-AF65-F5344CB8AC3E}">
        <p14:creationId xmlns:p14="http://schemas.microsoft.com/office/powerpoint/2010/main" val="19113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smtClean="0"/>
              <a:t>Singular and Plural 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300" y="22098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/>
              <a:t>7) To form the plural of some nouns ending in f or </a:t>
            </a:r>
            <a:r>
              <a:rPr lang="en-US" dirty="0" err="1"/>
              <a:t>fe</a:t>
            </a:r>
            <a:r>
              <a:rPr lang="en-US" dirty="0"/>
              <a:t>, change the f or </a:t>
            </a:r>
            <a:r>
              <a:rPr lang="en-US" dirty="0" err="1"/>
              <a:t>fe</a:t>
            </a:r>
            <a:r>
              <a:rPr lang="en-US" dirty="0"/>
              <a:t> to </a:t>
            </a:r>
            <a:r>
              <a:rPr lang="en-US" dirty="0" err="1"/>
              <a:t>ve</a:t>
            </a:r>
            <a:r>
              <a:rPr lang="en-US" dirty="0"/>
              <a:t> and add –s.  For others, simply add –s.</a:t>
            </a:r>
          </a:p>
          <a:p>
            <a:pPr lvl="1"/>
            <a:r>
              <a:rPr lang="en-US" dirty="0" smtClean="0"/>
              <a:t>Loaf	loaves</a:t>
            </a:r>
          </a:p>
          <a:p>
            <a:pPr lvl="1"/>
            <a:r>
              <a:rPr lang="en-US" dirty="0" smtClean="0"/>
              <a:t>Life	lives</a:t>
            </a:r>
          </a:p>
          <a:p>
            <a:pPr lvl="1"/>
            <a:r>
              <a:rPr lang="en-US" dirty="0" smtClean="0"/>
              <a:t>Chief	chiefs</a:t>
            </a:r>
          </a:p>
          <a:p>
            <a:r>
              <a:rPr lang="en-US" dirty="0" smtClean="0"/>
              <a:t>8) Some singular nouns change form in the plural.</a:t>
            </a:r>
          </a:p>
          <a:p>
            <a:pPr lvl="1"/>
            <a:r>
              <a:rPr lang="en-US" dirty="0" smtClean="0"/>
              <a:t>Man	men</a:t>
            </a:r>
          </a:p>
          <a:p>
            <a:pPr lvl="1"/>
            <a:r>
              <a:rPr lang="en-US" dirty="0" smtClean="0"/>
              <a:t>Child	children</a:t>
            </a:r>
            <a:endParaRPr lang="en-US" dirty="0"/>
          </a:p>
          <a:p>
            <a:r>
              <a:rPr lang="en-US" dirty="0" smtClean="0"/>
              <a:t>9) Some singular nouns are the same in singular and plural.</a:t>
            </a:r>
          </a:p>
          <a:p>
            <a:pPr lvl="1"/>
            <a:r>
              <a:rPr lang="en-US" dirty="0" smtClean="0"/>
              <a:t>Deer	deer</a:t>
            </a:r>
          </a:p>
          <a:p>
            <a:pPr lvl="1"/>
            <a:r>
              <a:rPr lang="en-US" dirty="0" smtClean="0"/>
              <a:t>Sheep	sheep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smtClean="0"/>
              <a:t>Singular and Plural Nouns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8300" y="21336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10) </a:t>
            </a:r>
            <a:r>
              <a:rPr lang="en-US" b="1" dirty="0" smtClean="0"/>
              <a:t>Compound Nouns </a:t>
            </a:r>
            <a:r>
              <a:rPr lang="en-US" dirty="0" smtClean="0"/>
              <a:t>are made up of more than one word.  Often compound nouns are separated by a hyphen.  The main word in a compound noun is made plural.</a:t>
            </a:r>
          </a:p>
          <a:p>
            <a:endParaRPr lang="en-US" dirty="0"/>
          </a:p>
          <a:p>
            <a:pPr lvl="1"/>
            <a:r>
              <a:rPr lang="en-US" sz="2800" dirty="0"/>
              <a:t>Sister-in-law		    sisters-in-law</a:t>
            </a:r>
          </a:p>
          <a:p>
            <a:pPr lvl="1"/>
            <a:r>
              <a:rPr lang="en-US" sz="2800" dirty="0"/>
              <a:t>Great-grandfather	    great-grandfathers</a:t>
            </a:r>
          </a:p>
          <a:p>
            <a:pPr lvl="1"/>
            <a:r>
              <a:rPr lang="en-US" sz="2800" dirty="0"/>
              <a:t>Man-of-war		    men-of-war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312</Words>
  <Application>Microsoft Macintosh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Trebuchet MS</vt:lpstr>
      <vt:lpstr>Arial</vt:lpstr>
      <vt:lpstr>Berlin</vt:lpstr>
      <vt:lpstr>Nouns </vt:lpstr>
      <vt:lpstr>Nouns </vt:lpstr>
      <vt:lpstr>Singular and Plural Nouns </vt:lpstr>
      <vt:lpstr>Singular and Plural Nouns </vt:lpstr>
      <vt:lpstr>Singular and Plural Nouns </vt:lpstr>
      <vt:lpstr>Singular and Plural Nouns </vt:lpstr>
      <vt:lpstr>Singular and Plural Nouns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</dc:title>
  <dc:creator>Mike McGahey</dc:creator>
  <cp:lastModifiedBy>Mike McGahey</cp:lastModifiedBy>
  <cp:revision>1</cp:revision>
  <dcterms:created xsi:type="dcterms:W3CDTF">2017-09-25T20:19:38Z</dcterms:created>
  <dcterms:modified xsi:type="dcterms:W3CDTF">2017-09-25T20:20:20Z</dcterms:modified>
</cp:coreProperties>
</file>